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0" r:id="rId11"/>
    <p:sldId id="26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54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60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05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7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62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62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2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3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4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07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27C5-E28D-4452-9583-88B889EE3C0B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3693-E563-4DD4-985F-E8396B8BD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1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mijn-boodschappen/eten-kopen/etiketten-lezen.aspx" TargetMode="External"/><Relationship Id="rId2" Type="http://schemas.openxmlformats.org/officeDocument/2006/relationships/hyperlink" Target="https://www.voedingscentrum.nl/nl/mijn-boodschappen/eten-kopen/etiketten-lezen/laat-je-niet-foppen-door-de-verpakking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nu.nl/eten-en-drinken/5268677/zo-lees-snel-etiket-meer-dan-vijftig-verschillende-benamingen-suiker.html?redirect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icon.nl/media/helicon-centraal-media/downloads/regelingen-onderwijs/2018-2019/onderwijs-en-examenregeling-mbo-2018-201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OuAY1MMOOmFdW6qf3ziN6d_TuXzcaWf_5GG3nGonvY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o3.nl/keuringsdienst-van-waarde/12-11-2009/NPS_113247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143750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73101" y="1041400"/>
            <a:ext cx="9144000" cy="2387600"/>
          </a:xfrm>
        </p:spPr>
        <p:txBody>
          <a:bodyPr/>
          <a:lstStyle/>
          <a:p>
            <a:r>
              <a:rPr lang="nl-NL" dirty="0" smtClean="0"/>
              <a:t>IBS Verpakking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873101" y="3538869"/>
            <a:ext cx="9144000" cy="1655762"/>
          </a:xfrm>
        </p:spPr>
        <p:txBody>
          <a:bodyPr/>
          <a:lstStyle/>
          <a:p>
            <a:r>
              <a:rPr lang="nl-NL" dirty="0" smtClean="0"/>
              <a:t>Introductie Etiketten lezen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1907867"/>
            <a:ext cx="714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bepaalt wat er op een etiket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Europese Wet Voedselinformatie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Nederlandse Warenwet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Nederlandse Voedsel en Warenautoriteit – controleert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0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staat er op een etiket?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hlinkClick r:id="rId2"/>
              </a:rPr>
              <a:t>Wat weet jij er al van</a:t>
            </a:r>
            <a:r>
              <a:rPr lang="nl-NL" dirty="0" smtClean="0">
                <a:hlinkClick r:id="rId2"/>
              </a:rPr>
              <a:t>?</a:t>
            </a:r>
            <a:br>
              <a:rPr lang="nl-NL" dirty="0" smtClean="0">
                <a:hlinkClick r:id="rId2"/>
              </a:rPr>
            </a:br>
            <a:r>
              <a:rPr lang="nl-NL" dirty="0" smtClean="0">
                <a:hlinkClick r:id="rId2"/>
              </a:rPr>
              <a:t> 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Voedingscentrum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Opdracht</a:t>
            </a:r>
          </a:p>
          <a:p>
            <a:pPr marL="0" indent="0">
              <a:buNone/>
            </a:pPr>
            <a:r>
              <a:rPr lang="nl-NL" dirty="0" smtClean="0"/>
              <a:t>Neem </a:t>
            </a:r>
            <a:r>
              <a:rPr lang="nl-NL" dirty="0" smtClean="0"/>
              <a:t>jullie product uit de tas.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Bekijk de informatie op de verpakking</a:t>
            </a:r>
          </a:p>
          <a:p>
            <a:pPr marL="0" indent="0">
              <a:buNone/>
            </a:pPr>
            <a:r>
              <a:rPr lang="nl-NL" dirty="0" smtClean="0"/>
              <a:t>Maak een lijstje: </a:t>
            </a:r>
          </a:p>
          <a:p>
            <a:pPr>
              <a:buFontTx/>
              <a:buChar char="-"/>
            </a:pPr>
            <a:r>
              <a:rPr lang="nl-NL" dirty="0" smtClean="0"/>
              <a:t>Wat moet er op een verpakking staan</a:t>
            </a:r>
          </a:p>
          <a:p>
            <a:pPr>
              <a:buFontTx/>
              <a:buChar char="-"/>
            </a:pPr>
            <a:r>
              <a:rPr lang="nl-NL" dirty="0" smtClean="0"/>
              <a:t>Wat mag er op een verpakking staan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4"/>
              </a:rPr>
              <a:t>Nieuws </a:t>
            </a:r>
            <a:r>
              <a:rPr lang="nl-NL" dirty="0" smtClean="0">
                <a:hlinkClick r:id="rId4"/>
              </a:rPr>
              <a:t>over etiket lezen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576" y="1700553"/>
            <a:ext cx="5616424" cy="42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lvl="1"/>
            <a:r>
              <a:rPr lang="nl-NL" dirty="0" smtClean="0"/>
              <a:t>Hoe gaat het met jullie?</a:t>
            </a:r>
          </a:p>
          <a:p>
            <a:pPr lvl="1"/>
            <a:r>
              <a:rPr lang="nl-NL" dirty="0" smtClean="0"/>
              <a:t>Periode 1 - afronden</a:t>
            </a:r>
          </a:p>
          <a:p>
            <a:pPr lvl="2"/>
            <a:r>
              <a:rPr lang="nl-NL" dirty="0" smtClean="0"/>
              <a:t>Verloop </a:t>
            </a:r>
            <a:r>
              <a:rPr lang="nl-NL" dirty="0" err="1" smtClean="0"/>
              <a:t>toetsweek</a:t>
            </a:r>
            <a:endParaRPr lang="nl-NL" dirty="0" smtClean="0"/>
          </a:p>
          <a:p>
            <a:pPr lvl="2"/>
            <a:r>
              <a:rPr lang="nl-NL" dirty="0" smtClean="0"/>
              <a:t>Examen regeling</a:t>
            </a:r>
          </a:p>
          <a:p>
            <a:pPr lvl="2"/>
            <a:r>
              <a:rPr lang="nl-NL" dirty="0" smtClean="0"/>
              <a:t>Inkijk moment toets en beoordeling</a:t>
            </a:r>
          </a:p>
          <a:p>
            <a:pPr lvl="2"/>
            <a:r>
              <a:rPr lang="nl-NL" dirty="0" smtClean="0"/>
              <a:t>Herkansingen</a:t>
            </a:r>
          </a:p>
          <a:p>
            <a:pPr lvl="2"/>
            <a:r>
              <a:rPr lang="nl-NL" dirty="0" smtClean="0"/>
              <a:t>rapporten</a:t>
            </a:r>
          </a:p>
          <a:p>
            <a:pPr lvl="2"/>
            <a:r>
              <a:rPr lang="nl-NL" dirty="0" smtClean="0"/>
              <a:t>Voorlopig advies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Periode 2</a:t>
            </a:r>
          </a:p>
          <a:p>
            <a:pPr lvl="1"/>
            <a:r>
              <a:rPr lang="nl-NL" dirty="0"/>
              <a:t>C</a:t>
            </a:r>
            <a:r>
              <a:rPr lang="nl-NL" dirty="0" smtClean="0"/>
              <a:t>oachuren</a:t>
            </a:r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12703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159"/>
            <a:ext cx="6096000" cy="4004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33C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Hoe gaat het met jullie?</a:t>
            </a:r>
            <a:endParaRPr lang="nl-NL" b="1" dirty="0">
              <a:solidFill>
                <a:srgbClr val="0033C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9211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Hoe gaat het met je?</a:t>
            </a:r>
          </a:p>
          <a:p>
            <a:pPr lvl="1"/>
            <a:r>
              <a:rPr lang="nl-NL" dirty="0" smtClean="0"/>
              <a:t>Hoe voel je je?</a:t>
            </a:r>
          </a:p>
          <a:p>
            <a:pPr lvl="1"/>
            <a:r>
              <a:rPr lang="nl-NL" dirty="0" smtClean="0"/>
              <a:t>Hoe vind je het hier op school?</a:t>
            </a:r>
          </a:p>
          <a:p>
            <a:pPr lvl="1"/>
            <a:r>
              <a:rPr lang="nl-NL" dirty="0" smtClean="0"/>
              <a:t>Waar kijk jij naar uit?</a:t>
            </a:r>
          </a:p>
          <a:p>
            <a:pPr lvl="1"/>
            <a:r>
              <a:rPr lang="nl-NL" dirty="0" smtClean="0"/>
              <a:t>Wat lijkt je leuk?</a:t>
            </a:r>
          </a:p>
          <a:p>
            <a:pPr lvl="1"/>
            <a:r>
              <a:rPr lang="nl-NL" dirty="0" smtClean="0"/>
              <a:t>……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7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Periode 1 - afronden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Verloop toetsen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>
                <a:hlinkClick r:id="rId2"/>
              </a:rPr>
              <a:t>Examenregeling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Inkijkmoment toetsen en beoordelingsformulieren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Herkansingen. </a:t>
            </a:r>
            <a:r>
              <a:rPr lang="nl-NL" dirty="0" smtClean="0">
                <a:solidFill>
                  <a:srgbClr val="0070C0"/>
                </a:solidFill>
              </a:rPr>
              <a:t>Week 5 – Periode 2 op inschrijving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Rapporten </a:t>
            </a:r>
            <a:r>
              <a:rPr lang="nl-NL" dirty="0" smtClean="0">
                <a:solidFill>
                  <a:srgbClr val="0070C0"/>
                </a:solidFill>
              </a:rPr>
              <a:t>– Digitaal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Voorlopig studieadvies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5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Periode 2 IBS De verpakking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is deze voor jullie van start gegaan?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Hoe is leerjaar 3?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Planning </a:t>
            </a:r>
          </a:p>
          <a:p>
            <a:pPr lvl="1"/>
            <a:r>
              <a:rPr lang="nl-NL" dirty="0" smtClean="0"/>
              <a:t>13 december 	</a:t>
            </a:r>
            <a:r>
              <a:rPr lang="nl-NL" dirty="0" smtClean="0">
                <a:solidFill>
                  <a:srgbClr val="0033CC"/>
                </a:solidFill>
              </a:rPr>
              <a:t>Excursie Verstegen</a:t>
            </a:r>
          </a:p>
          <a:p>
            <a:pPr lvl="1"/>
            <a:r>
              <a:rPr lang="nl-NL" dirty="0" smtClean="0"/>
              <a:t>31 januari  	</a:t>
            </a:r>
            <a:r>
              <a:rPr lang="nl-NL" dirty="0" smtClean="0">
                <a:solidFill>
                  <a:srgbClr val="0033CC"/>
                </a:solidFill>
              </a:rPr>
              <a:t>09:30 uur Eindpresentaties</a:t>
            </a:r>
          </a:p>
          <a:p>
            <a:pPr lvl="1"/>
            <a:r>
              <a:rPr lang="nl-NL" dirty="0" smtClean="0">
                <a:hlinkClick r:id="rId2"/>
              </a:rPr>
              <a:t>Planning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Succescriteria + planning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13899" y="1825625"/>
            <a:ext cx="7328847" cy="4351338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  <a:p>
            <a:r>
              <a:rPr lang="nl-NL" dirty="0" smtClean="0"/>
              <a:t>3.1</a:t>
            </a:r>
            <a:r>
              <a:rPr lang="nl-NL" dirty="0"/>
              <a:t>	Je benoemt welke informatie minimaal op een verpakking moet staan. </a:t>
            </a:r>
          </a:p>
          <a:p>
            <a:r>
              <a:rPr lang="nl-NL" dirty="0"/>
              <a:t>3.2	Je legt uit wat de informatie op de verpakking betekent</a:t>
            </a:r>
            <a:r>
              <a:rPr lang="nl-NL" dirty="0" smtClean="0"/>
              <a:t>.</a:t>
            </a:r>
          </a:p>
          <a:p>
            <a:r>
              <a:rPr lang="nl-NL" dirty="0"/>
              <a:t>3.3	Je legt uit wat een keurmerk is.</a:t>
            </a:r>
          </a:p>
          <a:p>
            <a:r>
              <a:rPr lang="nl-NL" dirty="0"/>
              <a:t>3.4	Je legt uit wat de verschillende keurmerken betekenen.</a:t>
            </a:r>
          </a:p>
          <a:p>
            <a:r>
              <a:rPr lang="nl-NL" dirty="0"/>
              <a:t>3.5	Je bepaalt of een product een keurmerk mag krijgen. </a:t>
            </a:r>
          </a:p>
          <a:p>
            <a:r>
              <a:rPr lang="nl-NL" dirty="0"/>
              <a:t>3.6	Je bepaalt welke informatie op de verpakking van een product moet staan. </a:t>
            </a:r>
          </a:p>
          <a:p>
            <a:r>
              <a:rPr lang="nl-NL" dirty="0"/>
              <a:t>3.7	Je noteert de informatie conform de regelgeving op een verpakking. </a:t>
            </a:r>
          </a:p>
          <a:p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4034747"/>
              </p:ext>
            </p:extLst>
          </p:nvPr>
        </p:nvGraphicFramePr>
        <p:xfrm>
          <a:off x="7642746" y="1825625"/>
          <a:ext cx="3711053" cy="45079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2977">
                  <a:extLst>
                    <a:ext uri="{9D8B030D-6E8A-4147-A177-3AD203B41FA5}">
                      <a16:colId xmlns:a16="http://schemas.microsoft.com/office/drawing/2014/main" val="522195545"/>
                    </a:ext>
                  </a:extLst>
                </a:gridCol>
                <a:gridCol w="2648076">
                  <a:extLst>
                    <a:ext uri="{9D8B030D-6E8A-4147-A177-3AD203B41FA5}">
                      <a16:colId xmlns:a16="http://schemas.microsoft.com/office/drawing/2014/main" val="1152292643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r>
                        <a:rPr lang="nl-NL" dirty="0" smtClean="0"/>
                        <a:t>Periode</a:t>
                      </a:r>
                      <a:r>
                        <a:rPr lang="nl-NL" baseline="0" dirty="0" smtClean="0"/>
                        <a:t> week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Lesonderwerp / succescriteria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1424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2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56931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3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0223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4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0614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5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5868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6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8582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7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0142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8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1392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nl-NL" sz="2000" b="1" dirty="0" smtClean="0"/>
                        <a:t>9</a:t>
                      </a:r>
                      <a:endParaRPr lang="nl-N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4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Coach 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9 weken – 1 uur </a:t>
            </a:r>
            <a:r>
              <a:rPr lang="nl-NL" dirty="0" err="1" smtClean="0"/>
              <a:t>coachuur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20587687">
            <a:off x="2390615" y="2525530"/>
            <a:ext cx="56615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Ideeën? </a:t>
            </a:r>
            <a:endParaRPr lang="nl-NL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19821" y="3790773"/>
            <a:ext cx="56051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Verzoekjes?</a:t>
            </a:r>
            <a:endParaRPr lang="nl-NL" sz="8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6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741" y="0"/>
            <a:ext cx="10287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2103437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Etikettering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etiketten lezen?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informeert de consument over het levensmiddel</a:t>
            </a:r>
          </a:p>
          <a:p>
            <a:r>
              <a:rPr lang="nl-NL" dirty="0" smtClean="0"/>
              <a:t>Om te kunnen vergelijken</a:t>
            </a:r>
          </a:p>
          <a:p>
            <a:r>
              <a:rPr lang="nl-NL" dirty="0" smtClean="0"/>
              <a:t>Als je wilt weten wat er in een product zit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   Voorbeeld: Kant en klare Boerenkool</a:t>
            </a:r>
            <a:endParaRPr lang="nl-NL" dirty="0" smtClean="0"/>
          </a:p>
          <a:p>
            <a:r>
              <a:rPr lang="nl-NL" dirty="0" smtClean="0"/>
              <a:t>Als je wilt weten of een product duurzaam is</a:t>
            </a:r>
          </a:p>
          <a:p>
            <a:r>
              <a:rPr lang="nl-NL" dirty="0" smtClean="0"/>
              <a:t>Als je wilt weten hoe een product bewaard moet blijven</a:t>
            </a:r>
          </a:p>
          <a:p>
            <a:r>
              <a:rPr lang="nl-NL" dirty="0" smtClean="0"/>
              <a:t>Als je een voedselallergie hebt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167</Words>
  <Application>Microsoft Office PowerPoint</Application>
  <PresentationFormat>Breedbeeld</PresentationFormat>
  <Paragraphs>90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Adobe Gothic Std B</vt:lpstr>
      <vt:lpstr>Arial</vt:lpstr>
      <vt:lpstr>Calibri</vt:lpstr>
      <vt:lpstr>Calibri Light</vt:lpstr>
      <vt:lpstr>Kantoorthema</vt:lpstr>
      <vt:lpstr>IBS Verpakking</vt:lpstr>
      <vt:lpstr>Inhoud</vt:lpstr>
      <vt:lpstr>Hoe gaat het met jullie?</vt:lpstr>
      <vt:lpstr>Periode 1 - afronden</vt:lpstr>
      <vt:lpstr>Periode 2 IBS De verpakking</vt:lpstr>
      <vt:lpstr>Succescriteria + planning</vt:lpstr>
      <vt:lpstr>Coach uren</vt:lpstr>
      <vt:lpstr>Etikettering</vt:lpstr>
      <vt:lpstr>Waarom etiketten lezen?</vt:lpstr>
      <vt:lpstr>Wie bepaalt wat er op een etiket staat?</vt:lpstr>
      <vt:lpstr>Wat staat er op een etiket?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Theuws</dc:creator>
  <cp:lastModifiedBy>Ilse Theuws</cp:lastModifiedBy>
  <cp:revision>14</cp:revision>
  <dcterms:created xsi:type="dcterms:W3CDTF">2018-11-15T19:45:35Z</dcterms:created>
  <dcterms:modified xsi:type="dcterms:W3CDTF">2018-11-16T08:20:07Z</dcterms:modified>
</cp:coreProperties>
</file>